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9"/>
  </p:notesMasterIdLst>
  <p:sldIdLst>
    <p:sldId id="282" r:id="rId5"/>
    <p:sldId id="257" r:id="rId6"/>
    <p:sldId id="273" r:id="rId7"/>
    <p:sldId id="259" r:id="rId8"/>
    <p:sldId id="260" r:id="rId9"/>
    <p:sldId id="261" r:id="rId10"/>
    <p:sldId id="262" r:id="rId11"/>
    <p:sldId id="283" r:id="rId12"/>
    <p:sldId id="284" r:id="rId13"/>
    <p:sldId id="264" r:id="rId14"/>
    <p:sldId id="268" r:id="rId15"/>
    <p:sldId id="269" r:id="rId16"/>
    <p:sldId id="271" r:id="rId17"/>
    <p:sldId id="272" r:id="rId18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suucUypJ5Zc1S/RwidZtCg4NG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C6C"/>
    <a:srgbClr val="84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664533-45B8-6167-734E-11765C2FEF1E}" v="106" dt="2024-10-20T11:33:59.310"/>
    <p1510:client id="{6C989DB1-BCF7-80F0-47DE-B14E2E5C93A8}" v="939" dt="2024-10-20T16:05:56.301"/>
    <p1510:client id="{C1259A55-27B4-7961-5A2C-5FF3224A8F9C}" v="77" dt="2024-10-20T10:56:32.435"/>
    <p1510:client id="{DB85DD40-F66C-EB96-B56B-707A7A860B77}" v="2" dt="2024-10-21T08:03:45.414"/>
    <p1510:client id="{F3E5AA3F-CF4D-8284-4DB8-2F322AF2F9FA}" v="7" dt="2024-10-21T04:31:49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778" y="4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customschemas.google.com/relationships/presentationmetadata" Target="metadata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. Salwa Tasnim Silma" userId="S::salwa.silma@sajida.org::41da1f61-cdf7-4a3d-aa97-42538a5354ac" providerId="AD" clId="Web-{67664533-45B8-6167-734E-11765C2FEF1E}"/>
    <pc:docChg chg="modSld">
      <pc:chgData name="Sk. Salwa Tasnim Silma" userId="S::salwa.silma@sajida.org::41da1f61-cdf7-4a3d-aa97-42538a5354ac" providerId="AD" clId="Web-{67664533-45B8-6167-734E-11765C2FEF1E}" dt="2024-10-20T11:33:59.295" v="53" actId="20577"/>
      <pc:docMkLst>
        <pc:docMk/>
      </pc:docMkLst>
      <pc:sldChg chg="modSp">
        <pc:chgData name="Sk. Salwa Tasnim Silma" userId="S::salwa.silma@sajida.org::41da1f61-cdf7-4a3d-aa97-42538a5354ac" providerId="AD" clId="Web-{67664533-45B8-6167-734E-11765C2FEF1E}" dt="2024-10-20T11:32:26.666" v="43" actId="20577"/>
        <pc:sldMkLst>
          <pc:docMk/>
          <pc:sldMk cId="0" sldId="259"/>
        </pc:sldMkLst>
        <pc:spChg chg="mod">
          <ac:chgData name="Sk. Salwa Tasnim Silma" userId="S::salwa.silma@sajida.org::41da1f61-cdf7-4a3d-aa97-42538a5354ac" providerId="AD" clId="Web-{67664533-45B8-6167-734E-11765C2FEF1E}" dt="2024-10-20T11:32:26.666" v="43" actId="20577"/>
          <ac:spMkLst>
            <pc:docMk/>
            <pc:sldMk cId="0" sldId="259"/>
            <ac:spMk id="107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7664533-45B8-6167-734E-11765C2FEF1E}" dt="2024-10-20T11:32:56.792" v="47" actId="20577"/>
        <pc:sldMkLst>
          <pc:docMk/>
          <pc:sldMk cId="0" sldId="260"/>
        </pc:sldMkLst>
        <pc:spChg chg="mod">
          <ac:chgData name="Sk. Salwa Tasnim Silma" userId="S::salwa.silma@sajida.org::41da1f61-cdf7-4a3d-aa97-42538a5354ac" providerId="AD" clId="Web-{67664533-45B8-6167-734E-11765C2FEF1E}" dt="2024-10-20T11:32:56.792" v="47" actId="20577"/>
          <ac:spMkLst>
            <pc:docMk/>
            <pc:sldMk cId="0" sldId="260"/>
            <ac:spMk id="114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7664533-45B8-6167-734E-11765C2FEF1E}" dt="2024-10-20T11:33:14.042" v="52" actId="20577"/>
        <pc:sldMkLst>
          <pc:docMk/>
          <pc:sldMk cId="0" sldId="261"/>
        </pc:sldMkLst>
        <pc:spChg chg="mod">
          <ac:chgData name="Sk. Salwa Tasnim Silma" userId="S::salwa.silma@sajida.org::41da1f61-cdf7-4a3d-aa97-42538a5354ac" providerId="AD" clId="Web-{67664533-45B8-6167-734E-11765C2FEF1E}" dt="2024-10-20T11:33:14.042" v="52" actId="20577"/>
          <ac:spMkLst>
            <pc:docMk/>
            <pc:sldMk cId="0" sldId="261"/>
            <ac:spMk id="121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7664533-45B8-6167-734E-11765C2FEF1E}" dt="2024-10-20T11:33:59.295" v="53" actId="20577"/>
        <pc:sldMkLst>
          <pc:docMk/>
          <pc:sldMk cId="0" sldId="271"/>
        </pc:sldMkLst>
        <pc:spChg chg="mod">
          <ac:chgData name="Sk. Salwa Tasnim Silma" userId="S::salwa.silma@sajida.org::41da1f61-cdf7-4a3d-aa97-42538a5354ac" providerId="AD" clId="Web-{67664533-45B8-6167-734E-11765C2FEF1E}" dt="2024-10-20T11:33:59.295" v="53" actId="20577"/>
          <ac:spMkLst>
            <pc:docMk/>
            <pc:sldMk cId="0" sldId="271"/>
            <ac:spMk id="189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7664533-45B8-6167-734E-11765C2FEF1E}" dt="2024-10-20T11:31:48.118" v="31" actId="1076"/>
        <pc:sldMkLst>
          <pc:docMk/>
          <pc:sldMk cId="1522173946" sldId="282"/>
        </pc:sldMkLst>
        <pc:spChg chg="mod">
          <ac:chgData name="Sk. Salwa Tasnim Silma" userId="S::salwa.silma@sajida.org::41da1f61-cdf7-4a3d-aa97-42538a5354ac" providerId="AD" clId="Web-{67664533-45B8-6167-734E-11765C2FEF1E}" dt="2024-10-20T11:31:48.118" v="31" actId="1076"/>
          <ac:spMkLst>
            <pc:docMk/>
            <pc:sldMk cId="1522173946" sldId="282"/>
            <ac:spMk id="3" creationId="{8952A4B6-220B-BCF6-3F4F-A9612C896EA2}"/>
          </ac:spMkLst>
        </pc:spChg>
      </pc:sldChg>
    </pc:docChg>
  </pc:docChgLst>
  <pc:docChgLst>
    <pc:chgData name="Sk. Salwa Tasnim Silma" userId="S::salwa.silma@sajida.org::41da1f61-cdf7-4a3d-aa97-42538a5354ac" providerId="AD" clId="Web-{6C989DB1-BCF7-80F0-47DE-B14E2E5C93A8}"/>
    <pc:docChg chg="delSld modSld">
      <pc:chgData name="Sk. Salwa Tasnim Silma" userId="S::salwa.silma@sajida.org::41da1f61-cdf7-4a3d-aa97-42538a5354ac" providerId="AD" clId="Web-{6C989DB1-BCF7-80F0-47DE-B14E2E5C93A8}" dt="2024-10-20T16:05:56.301" v="496" actId="20577"/>
      <pc:docMkLst>
        <pc:docMk/>
      </pc:docMkLst>
      <pc:sldChg chg="modSp">
        <pc:chgData name="Sk. Salwa Tasnim Silma" userId="S::salwa.silma@sajida.org::41da1f61-cdf7-4a3d-aa97-42538a5354ac" providerId="AD" clId="Web-{6C989DB1-BCF7-80F0-47DE-B14E2E5C93A8}" dt="2024-10-20T12:40:03.259" v="177" actId="20577"/>
        <pc:sldMkLst>
          <pc:docMk/>
          <pc:sldMk cId="0" sldId="257"/>
        </pc:sldMkLst>
        <pc:spChg chg="mod">
          <ac:chgData name="Sk. Salwa Tasnim Silma" userId="S::salwa.silma@sajida.org::41da1f61-cdf7-4a3d-aa97-42538a5354ac" providerId="AD" clId="Web-{6C989DB1-BCF7-80F0-47DE-B14E2E5C93A8}" dt="2024-10-20T12:40:03.259" v="177" actId="20577"/>
          <ac:spMkLst>
            <pc:docMk/>
            <pc:sldMk cId="0" sldId="257"/>
            <ac:spMk id="4" creationId="{6B5B2998-678B-FDA6-2422-8F45A3573120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2:09:50.348" v="104" actId="20577"/>
        <pc:sldMkLst>
          <pc:docMk/>
          <pc:sldMk cId="0" sldId="259"/>
        </pc:sldMkLst>
        <pc:spChg chg="mod">
          <ac:chgData name="Sk. Salwa Tasnim Silma" userId="S::salwa.silma@sajida.org::41da1f61-cdf7-4a3d-aa97-42538a5354ac" providerId="AD" clId="Web-{6C989DB1-BCF7-80F0-47DE-B14E2E5C93A8}" dt="2024-10-20T12:09:50.348" v="104" actId="20577"/>
          <ac:spMkLst>
            <pc:docMk/>
            <pc:sldMk cId="0" sldId="259"/>
            <ac:spMk id="107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5:44:21.456" v="358" actId="20577"/>
        <pc:sldMkLst>
          <pc:docMk/>
          <pc:sldMk cId="0" sldId="260"/>
        </pc:sldMkLst>
        <pc:spChg chg="mod">
          <ac:chgData name="Sk. Salwa Tasnim Silma" userId="S::salwa.silma@sajida.org::41da1f61-cdf7-4a3d-aa97-42538a5354ac" providerId="AD" clId="Web-{6C989DB1-BCF7-80F0-47DE-B14E2E5C93A8}" dt="2024-10-20T15:44:21.456" v="358" actId="20577"/>
          <ac:spMkLst>
            <pc:docMk/>
            <pc:sldMk cId="0" sldId="260"/>
            <ac:spMk id="114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6:03:44.246" v="492" actId="20577"/>
        <pc:sldMkLst>
          <pc:docMk/>
          <pc:sldMk cId="0" sldId="261"/>
        </pc:sldMkLst>
        <pc:spChg chg="mod">
          <ac:chgData name="Sk. Salwa Tasnim Silma" userId="S::salwa.silma@sajida.org::41da1f61-cdf7-4a3d-aa97-42538a5354ac" providerId="AD" clId="Web-{6C989DB1-BCF7-80F0-47DE-B14E2E5C93A8}" dt="2024-10-20T16:03:44.246" v="492" actId="20577"/>
          <ac:spMkLst>
            <pc:docMk/>
            <pc:sldMk cId="0" sldId="261"/>
            <ac:spMk id="120" creationId="{00000000-0000-0000-0000-000000000000}"/>
          </ac:spMkLst>
        </pc:spChg>
        <pc:spChg chg="mod">
          <ac:chgData name="Sk. Salwa Tasnim Silma" userId="S::salwa.silma@sajida.org::41da1f61-cdf7-4a3d-aa97-42538a5354ac" providerId="AD" clId="Web-{6C989DB1-BCF7-80F0-47DE-B14E2E5C93A8}" dt="2024-10-20T15:57:12.175" v="457" actId="20577"/>
          <ac:spMkLst>
            <pc:docMk/>
            <pc:sldMk cId="0" sldId="261"/>
            <ac:spMk id="121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5:13:22.611" v="352" actId="20577"/>
        <pc:sldMkLst>
          <pc:docMk/>
          <pc:sldMk cId="0" sldId="262"/>
        </pc:sldMkLst>
        <pc:spChg chg="mod">
          <ac:chgData name="Sk. Salwa Tasnim Silma" userId="S::salwa.silma@sajida.org::41da1f61-cdf7-4a3d-aa97-42538a5354ac" providerId="AD" clId="Web-{6C989DB1-BCF7-80F0-47DE-B14E2E5C93A8}" dt="2024-10-20T15:13:22.611" v="352" actId="20577"/>
          <ac:spMkLst>
            <pc:docMk/>
            <pc:sldMk cId="0" sldId="262"/>
            <ac:spMk id="128" creationId="{00000000-0000-0000-0000-000000000000}"/>
          </ac:spMkLst>
        </pc:spChg>
      </pc:sldChg>
      <pc:sldChg chg="modSp del">
        <pc:chgData name="Sk. Salwa Tasnim Silma" userId="S::salwa.silma@sajida.org::41da1f61-cdf7-4a3d-aa97-42538a5354ac" providerId="AD" clId="Web-{6C989DB1-BCF7-80F0-47DE-B14E2E5C93A8}" dt="2024-10-20T12:50:29.844" v="216"/>
        <pc:sldMkLst>
          <pc:docMk/>
          <pc:sldMk cId="0" sldId="263"/>
        </pc:sldMkLst>
        <pc:spChg chg="mod">
          <ac:chgData name="Sk. Salwa Tasnim Silma" userId="S::salwa.silma@sajida.org::41da1f61-cdf7-4a3d-aa97-42538a5354ac" providerId="AD" clId="Web-{6C989DB1-BCF7-80F0-47DE-B14E2E5C93A8}" dt="2024-10-20T12:09:23.472" v="101" actId="20577"/>
          <ac:spMkLst>
            <pc:docMk/>
            <pc:sldMk cId="0" sldId="263"/>
            <ac:spMk id="135" creationId="{00000000-0000-0000-0000-000000000000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6:05:56.301" v="496" actId="20577"/>
        <pc:sldMkLst>
          <pc:docMk/>
          <pc:sldMk cId="0" sldId="264"/>
        </pc:sldMkLst>
        <pc:spChg chg="mod">
          <ac:chgData name="Sk. Salwa Tasnim Silma" userId="S::salwa.silma@sajida.org::41da1f61-cdf7-4a3d-aa97-42538a5354ac" providerId="AD" clId="Web-{6C989DB1-BCF7-80F0-47DE-B14E2E5C93A8}" dt="2024-10-20T16:05:56.301" v="496" actId="20577"/>
          <ac:spMkLst>
            <pc:docMk/>
            <pc:sldMk cId="0" sldId="264"/>
            <ac:spMk id="142" creationId="{00000000-0000-0000-0000-000000000000}"/>
          </ac:spMkLst>
        </pc:spChg>
      </pc:sldChg>
      <pc:sldChg chg="del">
        <pc:chgData name="Sk. Salwa Tasnim Silma" userId="S::salwa.silma@sajida.org::41da1f61-cdf7-4a3d-aa97-42538a5354ac" providerId="AD" clId="Web-{6C989DB1-BCF7-80F0-47DE-B14E2E5C93A8}" dt="2024-10-20T12:09:28.332" v="102"/>
        <pc:sldMkLst>
          <pc:docMk/>
          <pc:sldMk cId="0" sldId="266"/>
        </pc:sldMkLst>
      </pc:sldChg>
      <pc:sldChg chg="modSp">
        <pc:chgData name="Sk. Salwa Tasnim Silma" userId="S::salwa.silma@sajida.org::41da1f61-cdf7-4a3d-aa97-42538a5354ac" providerId="AD" clId="Web-{6C989DB1-BCF7-80F0-47DE-B14E2E5C93A8}" dt="2024-10-20T12:51:55.519" v="240" actId="20577"/>
        <pc:sldMkLst>
          <pc:docMk/>
          <pc:sldMk cId="0" sldId="272"/>
        </pc:sldMkLst>
        <pc:spChg chg="mod">
          <ac:chgData name="Sk. Salwa Tasnim Silma" userId="S::salwa.silma@sajida.org::41da1f61-cdf7-4a3d-aa97-42538a5354ac" providerId="AD" clId="Web-{6C989DB1-BCF7-80F0-47DE-B14E2E5C93A8}" dt="2024-10-20T12:51:55.519" v="240" actId="20577"/>
          <ac:spMkLst>
            <pc:docMk/>
            <pc:sldMk cId="0" sldId="272"/>
            <ac:spMk id="195" creationId="{00000000-0000-0000-0000-000000000000}"/>
          </ac:spMkLst>
        </pc:spChg>
      </pc:sldChg>
      <pc:sldChg chg="addSp delSp modSp">
        <pc:chgData name="Sk. Salwa Tasnim Silma" userId="S::salwa.silma@sajida.org::41da1f61-cdf7-4a3d-aa97-42538a5354ac" providerId="AD" clId="Web-{6C989DB1-BCF7-80F0-47DE-B14E2E5C93A8}" dt="2024-10-20T12:27:31.089" v="175" actId="1076"/>
        <pc:sldMkLst>
          <pc:docMk/>
          <pc:sldMk cId="1522173946" sldId="282"/>
        </pc:sldMkLst>
        <pc:spChg chg="mod">
          <ac:chgData name="Sk. Salwa Tasnim Silma" userId="S::salwa.silma@sajida.org::41da1f61-cdf7-4a3d-aa97-42538a5354ac" providerId="AD" clId="Web-{6C989DB1-BCF7-80F0-47DE-B14E2E5C93A8}" dt="2024-10-20T12:27:27.527" v="174" actId="1076"/>
          <ac:spMkLst>
            <pc:docMk/>
            <pc:sldMk cId="1522173946" sldId="282"/>
            <ac:spMk id="2" creationId="{768DA93F-1403-500F-195A-AEA06B4D7017}"/>
          </ac:spMkLst>
        </pc:spChg>
        <pc:spChg chg="mod">
          <ac:chgData name="Sk. Salwa Tasnim Silma" userId="S::salwa.silma@sajida.org::41da1f61-cdf7-4a3d-aa97-42538a5354ac" providerId="AD" clId="Web-{6C989DB1-BCF7-80F0-47DE-B14E2E5C93A8}" dt="2024-10-20T12:27:31.089" v="175" actId="1076"/>
          <ac:spMkLst>
            <pc:docMk/>
            <pc:sldMk cId="1522173946" sldId="282"/>
            <ac:spMk id="3" creationId="{8952A4B6-220B-BCF6-3F4F-A9612C896EA2}"/>
          </ac:spMkLst>
        </pc:spChg>
        <pc:spChg chg="add mod ord">
          <ac:chgData name="Sk. Salwa Tasnim Silma" userId="S::salwa.silma@sajida.org::41da1f61-cdf7-4a3d-aa97-42538a5354ac" providerId="AD" clId="Web-{6C989DB1-BCF7-80F0-47DE-B14E2E5C93A8}" dt="2024-10-20T11:51:57.997" v="4"/>
          <ac:spMkLst>
            <pc:docMk/>
            <pc:sldMk cId="1522173946" sldId="282"/>
            <ac:spMk id="4" creationId="{19791909-1FBB-1725-707F-ADD99366B2F1}"/>
          </ac:spMkLst>
        </pc:spChg>
        <pc:spChg chg="mod">
          <ac:chgData name="Sk. Salwa Tasnim Silma" userId="S::salwa.silma@sajida.org::41da1f61-cdf7-4a3d-aa97-42538a5354ac" providerId="AD" clId="Web-{6C989DB1-BCF7-80F0-47DE-B14E2E5C93A8}" dt="2024-10-20T11:52:34.639" v="9" actId="20577"/>
          <ac:spMkLst>
            <pc:docMk/>
            <pc:sldMk cId="1522173946" sldId="282"/>
            <ac:spMk id="9" creationId="{7BFAE16B-4D77-A72F-F550-747B05EA017D}"/>
          </ac:spMkLst>
        </pc:spChg>
        <pc:spChg chg="mod">
          <ac:chgData name="Sk. Salwa Tasnim Silma" userId="S::salwa.silma@sajida.org::41da1f61-cdf7-4a3d-aa97-42538a5354ac" providerId="AD" clId="Web-{6C989DB1-BCF7-80F0-47DE-B14E2E5C93A8}" dt="2024-10-20T11:52:28.155" v="8" actId="20577"/>
          <ac:spMkLst>
            <pc:docMk/>
            <pc:sldMk cId="1522173946" sldId="282"/>
            <ac:spMk id="10" creationId="{4D7535DE-D632-B41A-760A-BAF121F5D24E}"/>
          </ac:spMkLst>
        </pc:spChg>
        <pc:picChg chg="del">
          <ac:chgData name="Sk. Salwa Tasnim Silma" userId="S::salwa.silma@sajida.org::41da1f61-cdf7-4a3d-aa97-42538a5354ac" providerId="AD" clId="Web-{6C989DB1-BCF7-80F0-47DE-B14E2E5C93A8}" dt="2024-10-20T11:51:02.355" v="0"/>
          <ac:picMkLst>
            <pc:docMk/>
            <pc:sldMk cId="1522173946" sldId="282"/>
            <ac:picMk id="5" creationId="{7F1DF105-0DF6-8CB7-7977-75C334E8A64B}"/>
          </ac:picMkLst>
        </pc:picChg>
        <pc:picChg chg="mod">
          <ac:chgData name="Sk. Salwa Tasnim Silma" userId="S::salwa.silma@sajida.org::41da1f61-cdf7-4a3d-aa97-42538a5354ac" providerId="AD" clId="Web-{6C989DB1-BCF7-80F0-47DE-B14E2E5C93A8}" dt="2024-10-20T12:26:33.650" v="166" actId="1076"/>
          <ac:picMkLst>
            <pc:docMk/>
            <pc:sldMk cId="1522173946" sldId="282"/>
            <ac:picMk id="6" creationId="{F546840E-53CE-A79F-6A6F-0CEDEE54125B}"/>
          </ac:picMkLst>
        </pc:picChg>
      </pc:sldChg>
      <pc:sldChg chg="modSp">
        <pc:chgData name="Sk. Salwa Tasnim Silma" userId="S::salwa.silma@sajida.org::41da1f61-cdf7-4a3d-aa97-42538a5354ac" providerId="AD" clId="Web-{6C989DB1-BCF7-80F0-47DE-B14E2E5C93A8}" dt="2024-10-20T15:55:08.684" v="447" actId="20577"/>
        <pc:sldMkLst>
          <pc:docMk/>
          <pc:sldMk cId="918055805" sldId="283"/>
        </pc:sldMkLst>
        <pc:spChg chg="mod">
          <ac:chgData name="Sk. Salwa Tasnim Silma" userId="S::salwa.silma@sajida.org::41da1f61-cdf7-4a3d-aa97-42538a5354ac" providerId="AD" clId="Web-{6C989DB1-BCF7-80F0-47DE-B14E2E5C93A8}" dt="2024-10-20T12:07:30.312" v="63" actId="20577"/>
          <ac:spMkLst>
            <pc:docMk/>
            <pc:sldMk cId="918055805" sldId="283"/>
            <ac:spMk id="127" creationId="{A7E65E8D-1A3C-6125-0450-25598F7369A2}"/>
          </ac:spMkLst>
        </pc:spChg>
        <pc:spChg chg="mod">
          <ac:chgData name="Sk. Salwa Tasnim Silma" userId="S::salwa.silma@sajida.org::41da1f61-cdf7-4a3d-aa97-42538a5354ac" providerId="AD" clId="Web-{6C989DB1-BCF7-80F0-47DE-B14E2E5C93A8}" dt="2024-10-20T15:55:08.684" v="447" actId="20577"/>
          <ac:spMkLst>
            <pc:docMk/>
            <pc:sldMk cId="918055805" sldId="283"/>
            <ac:spMk id="128" creationId="{4B699A2F-915F-87CF-AEDB-7DE21DCD1FB6}"/>
          </ac:spMkLst>
        </pc:spChg>
      </pc:sldChg>
      <pc:sldChg chg="modSp">
        <pc:chgData name="Sk. Salwa Tasnim Silma" userId="S::salwa.silma@sajida.org::41da1f61-cdf7-4a3d-aa97-42538a5354ac" providerId="AD" clId="Web-{6C989DB1-BCF7-80F0-47DE-B14E2E5C93A8}" dt="2024-10-20T12:17:40.162" v="135" actId="20577"/>
        <pc:sldMkLst>
          <pc:docMk/>
          <pc:sldMk cId="1013288877" sldId="284"/>
        </pc:sldMkLst>
        <pc:spChg chg="mod">
          <ac:chgData name="Sk. Salwa Tasnim Silma" userId="S::salwa.silma@sajida.org::41da1f61-cdf7-4a3d-aa97-42538a5354ac" providerId="AD" clId="Web-{6C989DB1-BCF7-80F0-47DE-B14E2E5C93A8}" dt="2024-10-20T12:17:40.162" v="135" actId="20577"/>
          <ac:spMkLst>
            <pc:docMk/>
            <pc:sldMk cId="1013288877" sldId="284"/>
            <ac:spMk id="128" creationId="{2E291C0D-2682-3B4E-5B60-B32FCBCBE479}"/>
          </ac:spMkLst>
        </pc:spChg>
      </pc:sldChg>
    </pc:docChg>
  </pc:docChgLst>
  <pc:docChgLst>
    <pc:chgData name="Sarah Iqbal" userId="4a345189-391f-42a2-88a7-5af4afcd38c2" providerId="ADAL" clId="{2E86AE0A-B755-4794-A65F-FE6BDC7F02DA}"/>
    <pc:docChg chg="undo custSel modSld">
      <pc:chgData name="Sarah Iqbal" userId="4a345189-391f-42a2-88a7-5af4afcd38c2" providerId="ADAL" clId="{2E86AE0A-B755-4794-A65F-FE6BDC7F02DA}" dt="2024-10-20T17:27:38.439" v="615" actId="1035"/>
      <pc:docMkLst>
        <pc:docMk/>
      </pc:docMkLst>
      <pc:sldChg chg="modSp mod">
        <pc:chgData name="Sarah Iqbal" userId="4a345189-391f-42a2-88a7-5af4afcd38c2" providerId="ADAL" clId="{2E86AE0A-B755-4794-A65F-FE6BDC7F02DA}" dt="2024-10-20T17:18:24.887" v="240" actId="1035"/>
        <pc:sldMkLst>
          <pc:docMk/>
          <pc:sldMk cId="0" sldId="257"/>
        </pc:sldMkLst>
        <pc:spChg chg="mod">
          <ac:chgData name="Sarah Iqbal" userId="4a345189-391f-42a2-88a7-5af4afcd38c2" providerId="ADAL" clId="{2E86AE0A-B755-4794-A65F-FE6BDC7F02DA}" dt="2024-10-20T17:18:24.887" v="240" actId="1035"/>
          <ac:spMkLst>
            <pc:docMk/>
            <pc:sldMk cId="0" sldId="257"/>
            <ac:spMk id="4" creationId="{6B5B2998-678B-FDA6-2422-8F45A3573120}"/>
          </ac:spMkLst>
        </pc:spChg>
        <pc:spChg chg="mod">
          <ac:chgData name="Sarah Iqbal" userId="4a345189-391f-42a2-88a7-5af4afcd38c2" providerId="ADAL" clId="{2E86AE0A-B755-4794-A65F-FE6BDC7F02DA}" dt="2024-10-20T17:16:32.737" v="177" actId="20577"/>
          <ac:spMkLst>
            <pc:docMk/>
            <pc:sldMk cId="0" sldId="257"/>
            <ac:spMk id="91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18:17.686" v="238" actId="1035"/>
        <pc:sldMkLst>
          <pc:docMk/>
          <pc:sldMk cId="0" sldId="259"/>
        </pc:sldMkLst>
        <pc:spChg chg="mod">
          <ac:chgData name="Sarah Iqbal" userId="4a345189-391f-42a2-88a7-5af4afcd38c2" providerId="ADAL" clId="{2E86AE0A-B755-4794-A65F-FE6BDC7F02DA}" dt="2024-10-20T17:18:17.686" v="238" actId="1035"/>
          <ac:spMkLst>
            <pc:docMk/>
            <pc:sldMk cId="0" sldId="259"/>
            <ac:spMk id="107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1:06.627" v="304" actId="1035"/>
        <pc:sldMkLst>
          <pc:docMk/>
          <pc:sldMk cId="0" sldId="260"/>
        </pc:sldMkLst>
        <pc:spChg chg="mod">
          <ac:chgData name="Sarah Iqbal" userId="4a345189-391f-42a2-88a7-5af4afcd38c2" providerId="ADAL" clId="{2E86AE0A-B755-4794-A65F-FE6BDC7F02DA}" dt="2024-10-20T17:21:06.627" v="304" actId="1035"/>
          <ac:spMkLst>
            <pc:docMk/>
            <pc:sldMk cId="0" sldId="260"/>
            <ac:spMk id="114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0:59.268" v="301" actId="1036"/>
        <pc:sldMkLst>
          <pc:docMk/>
          <pc:sldMk cId="0" sldId="261"/>
        </pc:sldMkLst>
        <pc:spChg chg="mod">
          <ac:chgData name="Sarah Iqbal" userId="4a345189-391f-42a2-88a7-5af4afcd38c2" providerId="ADAL" clId="{2E86AE0A-B755-4794-A65F-FE6BDC7F02DA}" dt="2024-10-20T17:20:59.268" v="301" actId="1036"/>
          <ac:spMkLst>
            <pc:docMk/>
            <pc:sldMk cId="0" sldId="261"/>
            <ac:spMk id="121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0:54.655" v="298" actId="1035"/>
        <pc:sldMkLst>
          <pc:docMk/>
          <pc:sldMk cId="0" sldId="262"/>
        </pc:sldMkLst>
        <pc:spChg chg="mod">
          <ac:chgData name="Sarah Iqbal" userId="4a345189-391f-42a2-88a7-5af4afcd38c2" providerId="ADAL" clId="{2E86AE0A-B755-4794-A65F-FE6BDC7F02DA}" dt="2024-10-20T17:20:54.655" v="298" actId="1035"/>
          <ac:spMkLst>
            <pc:docMk/>
            <pc:sldMk cId="0" sldId="262"/>
            <ac:spMk id="128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4:50.362" v="448" actId="20577"/>
        <pc:sldMkLst>
          <pc:docMk/>
          <pc:sldMk cId="0" sldId="264"/>
        </pc:sldMkLst>
        <pc:spChg chg="mod">
          <ac:chgData name="Sarah Iqbal" userId="4a345189-391f-42a2-88a7-5af4afcd38c2" providerId="ADAL" clId="{2E86AE0A-B755-4794-A65F-FE6BDC7F02DA}" dt="2024-10-20T17:24:50.362" v="448" actId="20577"/>
          <ac:spMkLst>
            <pc:docMk/>
            <pc:sldMk cId="0" sldId="264"/>
            <ac:spMk id="142" creationId="{00000000-0000-0000-0000-000000000000}"/>
          </ac:spMkLst>
        </pc:spChg>
      </pc:sldChg>
      <pc:sldChg chg="delSp modSp mod">
        <pc:chgData name="Sarah Iqbal" userId="4a345189-391f-42a2-88a7-5af4afcd38c2" providerId="ADAL" clId="{2E86AE0A-B755-4794-A65F-FE6BDC7F02DA}" dt="2024-10-20T17:26:24.220" v="557" actId="478"/>
        <pc:sldMkLst>
          <pc:docMk/>
          <pc:sldMk cId="0" sldId="269"/>
        </pc:sldMkLst>
        <pc:spChg chg="mod">
          <ac:chgData name="Sarah Iqbal" userId="4a345189-391f-42a2-88a7-5af4afcd38c2" providerId="ADAL" clId="{2E86AE0A-B755-4794-A65F-FE6BDC7F02DA}" dt="2024-10-20T17:26:20.723" v="556" actId="1035"/>
          <ac:spMkLst>
            <pc:docMk/>
            <pc:sldMk cId="0" sldId="269"/>
            <ac:spMk id="174" creationId="{00000000-0000-0000-0000-000000000000}"/>
          </ac:spMkLst>
        </pc:spChg>
        <pc:spChg chg="del">
          <ac:chgData name="Sarah Iqbal" userId="4a345189-391f-42a2-88a7-5af4afcd38c2" providerId="ADAL" clId="{2E86AE0A-B755-4794-A65F-FE6BDC7F02DA}" dt="2024-10-20T17:26:24.220" v="557" actId="478"/>
          <ac:spMkLst>
            <pc:docMk/>
            <pc:sldMk cId="0" sldId="269"/>
            <ac:spMk id="176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7:02.616" v="582" actId="1035"/>
        <pc:sldMkLst>
          <pc:docMk/>
          <pc:sldMk cId="0" sldId="271"/>
        </pc:sldMkLst>
        <pc:spChg chg="mod">
          <ac:chgData name="Sarah Iqbal" userId="4a345189-391f-42a2-88a7-5af4afcd38c2" providerId="ADAL" clId="{2E86AE0A-B755-4794-A65F-FE6BDC7F02DA}" dt="2024-10-20T17:27:02.616" v="582" actId="1035"/>
          <ac:spMkLst>
            <pc:docMk/>
            <pc:sldMk cId="0" sldId="271"/>
            <ac:spMk id="189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27:38.439" v="615" actId="1035"/>
        <pc:sldMkLst>
          <pc:docMk/>
          <pc:sldMk cId="0" sldId="272"/>
        </pc:sldMkLst>
        <pc:spChg chg="mod">
          <ac:chgData name="Sarah Iqbal" userId="4a345189-391f-42a2-88a7-5af4afcd38c2" providerId="ADAL" clId="{2E86AE0A-B755-4794-A65F-FE6BDC7F02DA}" dt="2024-10-20T17:27:38.439" v="615" actId="1035"/>
          <ac:spMkLst>
            <pc:docMk/>
            <pc:sldMk cId="0" sldId="272"/>
            <ac:spMk id="195" creationId="{00000000-0000-0000-0000-000000000000}"/>
          </ac:spMkLst>
        </pc:spChg>
      </pc:sldChg>
      <pc:sldChg chg="modSp mod">
        <pc:chgData name="Sarah Iqbal" userId="4a345189-391f-42a2-88a7-5af4afcd38c2" providerId="ADAL" clId="{2E86AE0A-B755-4794-A65F-FE6BDC7F02DA}" dt="2024-10-20T17:18:22.643" v="239" actId="1035"/>
        <pc:sldMkLst>
          <pc:docMk/>
          <pc:sldMk cId="1700288793" sldId="273"/>
        </pc:sldMkLst>
        <pc:spChg chg="mod">
          <ac:chgData name="Sarah Iqbal" userId="4a345189-391f-42a2-88a7-5af4afcd38c2" providerId="ADAL" clId="{2E86AE0A-B755-4794-A65F-FE6BDC7F02DA}" dt="2024-10-20T17:18:22.643" v="239" actId="1035"/>
          <ac:spMkLst>
            <pc:docMk/>
            <pc:sldMk cId="1700288793" sldId="273"/>
            <ac:spMk id="5" creationId="{38CCFFB6-8F24-460E-A5AA-A0842C3CB608}"/>
          </ac:spMkLst>
        </pc:spChg>
      </pc:sldChg>
      <pc:sldChg chg="delSp modSp mod">
        <pc:chgData name="Sarah Iqbal" userId="4a345189-391f-42a2-88a7-5af4afcd38c2" providerId="ADAL" clId="{2E86AE0A-B755-4794-A65F-FE6BDC7F02DA}" dt="2024-10-20T17:16:20.190" v="174" actId="1035"/>
        <pc:sldMkLst>
          <pc:docMk/>
          <pc:sldMk cId="1522173946" sldId="282"/>
        </pc:sldMkLst>
        <pc:spChg chg="mod">
          <ac:chgData name="Sarah Iqbal" userId="4a345189-391f-42a2-88a7-5af4afcd38c2" providerId="ADAL" clId="{2E86AE0A-B755-4794-A65F-FE6BDC7F02DA}" dt="2024-10-20T17:15:51.319" v="147" actId="1038"/>
          <ac:spMkLst>
            <pc:docMk/>
            <pc:sldMk cId="1522173946" sldId="282"/>
            <ac:spMk id="2" creationId="{768DA93F-1403-500F-195A-AEA06B4D7017}"/>
          </ac:spMkLst>
        </pc:spChg>
        <pc:spChg chg="mod">
          <ac:chgData name="Sarah Iqbal" userId="4a345189-391f-42a2-88a7-5af4afcd38c2" providerId="ADAL" clId="{2E86AE0A-B755-4794-A65F-FE6BDC7F02DA}" dt="2024-10-20T17:15:41.588" v="134" actId="1037"/>
          <ac:spMkLst>
            <pc:docMk/>
            <pc:sldMk cId="1522173946" sldId="282"/>
            <ac:spMk id="3" creationId="{8952A4B6-220B-BCF6-3F4F-A9612C896EA2}"/>
          </ac:spMkLst>
        </pc:spChg>
        <pc:spChg chg="mod">
          <ac:chgData name="Sarah Iqbal" userId="4a345189-391f-42a2-88a7-5af4afcd38c2" providerId="ADAL" clId="{2E86AE0A-B755-4794-A65F-FE6BDC7F02DA}" dt="2024-10-20T17:14:51.082" v="82" actId="1076"/>
          <ac:spMkLst>
            <pc:docMk/>
            <pc:sldMk cId="1522173946" sldId="282"/>
            <ac:spMk id="4" creationId="{19791909-1FBB-1725-707F-ADD99366B2F1}"/>
          </ac:spMkLst>
        </pc:spChg>
        <pc:spChg chg="mod">
          <ac:chgData name="Sarah Iqbal" userId="4a345189-391f-42a2-88a7-5af4afcd38c2" providerId="ADAL" clId="{2E86AE0A-B755-4794-A65F-FE6BDC7F02DA}" dt="2024-10-20T17:16:20.190" v="174" actId="1035"/>
          <ac:spMkLst>
            <pc:docMk/>
            <pc:sldMk cId="1522173946" sldId="282"/>
            <ac:spMk id="9" creationId="{7BFAE16B-4D77-A72F-F550-747B05EA017D}"/>
          </ac:spMkLst>
        </pc:spChg>
        <pc:spChg chg="del mod">
          <ac:chgData name="Sarah Iqbal" userId="4a345189-391f-42a2-88a7-5af4afcd38c2" providerId="ADAL" clId="{2E86AE0A-B755-4794-A65F-FE6BDC7F02DA}" dt="2024-10-20T17:14:10.714" v="73" actId="478"/>
          <ac:spMkLst>
            <pc:docMk/>
            <pc:sldMk cId="1522173946" sldId="282"/>
            <ac:spMk id="10" creationId="{4D7535DE-D632-B41A-760A-BAF121F5D24E}"/>
          </ac:spMkLst>
        </pc:spChg>
        <pc:picChg chg="mod">
          <ac:chgData name="Sarah Iqbal" userId="4a345189-391f-42a2-88a7-5af4afcd38c2" providerId="ADAL" clId="{2E86AE0A-B755-4794-A65F-FE6BDC7F02DA}" dt="2024-10-20T17:16:14.575" v="164" actId="1035"/>
          <ac:picMkLst>
            <pc:docMk/>
            <pc:sldMk cId="1522173946" sldId="282"/>
            <ac:picMk id="6" creationId="{F546840E-53CE-A79F-6A6F-0CEDEE54125B}"/>
          </ac:picMkLst>
        </pc:picChg>
      </pc:sldChg>
      <pc:sldChg chg="modSp mod">
        <pc:chgData name="Sarah Iqbal" userId="4a345189-391f-42a2-88a7-5af4afcd38c2" providerId="ADAL" clId="{2E86AE0A-B755-4794-A65F-FE6BDC7F02DA}" dt="2024-10-20T17:21:58.644" v="340" actId="20577"/>
        <pc:sldMkLst>
          <pc:docMk/>
          <pc:sldMk cId="918055805" sldId="283"/>
        </pc:sldMkLst>
        <pc:spChg chg="mod">
          <ac:chgData name="Sarah Iqbal" userId="4a345189-391f-42a2-88a7-5af4afcd38c2" providerId="ADAL" clId="{2E86AE0A-B755-4794-A65F-FE6BDC7F02DA}" dt="2024-10-20T17:21:58.644" v="340" actId="20577"/>
          <ac:spMkLst>
            <pc:docMk/>
            <pc:sldMk cId="918055805" sldId="283"/>
            <ac:spMk id="128" creationId="{4B699A2F-915F-87CF-AEDB-7DE21DCD1FB6}"/>
          </ac:spMkLst>
        </pc:spChg>
      </pc:sldChg>
      <pc:sldChg chg="modSp mod">
        <pc:chgData name="Sarah Iqbal" userId="4a345189-391f-42a2-88a7-5af4afcd38c2" providerId="ADAL" clId="{2E86AE0A-B755-4794-A65F-FE6BDC7F02DA}" dt="2024-10-20T17:23:57.150" v="409" actId="1037"/>
        <pc:sldMkLst>
          <pc:docMk/>
          <pc:sldMk cId="1013288877" sldId="284"/>
        </pc:sldMkLst>
        <pc:spChg chg="mod">
          <ac:chgData name="Sarah Iqbal" userId="4a345189-391f-42a2-88a7-5af4afcd38c2" providerId="ADAL" clId="{2E86AE0A-B755-4794-A65F-FE6BDC7F02DA}" dt="2024-10-20T17:23:57.150" v="409" actId="1037"/>
          <ac:spMkLst>
            <pc:docMk/>
            <pc:sldMk cId="1013288877" sldId="284"/>
            <ac:spMk id="128" creationId="{2E291C0D-2682-3B4E-5B60-B32FCBCBE479}"/>
          </ac:spMkLst>
        </pc:spChg>
      </pc:sldChg>
    </pc:docChg>
  </pc:docChgLst>
  <pc:docChgLst>
    <pc:chgData name="Sk. Salwa Tasnim Silma" userId="S::salwa.silma_sajida.org#ext#@britishasiantrustorg.onmicrosoft.com::e324c9d9-074c-404d-bac4-ec48c344e854" providerId="AD" clId="Web-{DB85DD40-F66C-EB96-B56B-707A7A860B77}"/>
    <pc:docChg chg="modSld">
      <pc:chgData name="Sk. Salwa Tasnim Silma" userId="S::salwa.silma_sajida.org#ext#@britishasiantrustorg.onmicrosoft.com::e324c9d9-074c-404d-bac4-ec48c344e854" providerId="AD" clId="Web-{DB85DD40-F66C-EB96-B56B-707A7A860B77}" dt="2024-10-21T08:03:45.414" v="1" actId="1076"/>
      <pc:docMkLst>
        <pc:docMk/>
      </pc:docMkLst>
      <pc:sldChg chg="modSp">
        <pc:chgData name="Sk. Salwa Tasnim Silma" userId="S::salwa.silma_sajida.org#ext#@britishasiantrustorg.onmicrosoft.com::e324c9d9-074c-404d-bac4-ec48c344e854" providerId="AD" clId="Web-{DB85DD40-F66C-EB96-B56B-707A7A860B77}" dt="2024-10-21T08:03:45.414" v="1" actId="1076"/>
        <pc:sldMkLst>
          <pc:docMk/>
          <pc:sldMk cId="0" sldId="261"/>
        </pc:sldMkLst>
        <pc:spChg chg="mod">
          <ac:chgData name="Sk. Salwa Tasnim Silma" userId="S::salwa.silma_sajida.org#ext#@britishasiantrustorg.onmicrosoft.com::e324c9d9-074c-404d-bac4-ec48c344e854" providerId="AD" clId="Web-{DB85DD40-F66C-EB96-B56B-707A7A860B77}" dt="2024-10-21T08:03:45.414" v="1" actId="1076"/>
          <ac:spMkLst>
            <pc:docMk/>
            <pc:sldMk cId="0" sldId="261"/>
            <ac:spMk id="121" creationId="{00000000-0000-0000-0000-000000000000}"/>
          </ac:spMkLst>
        </pc:spChg>
      </pc:sldChg>
    </pc:docChg>
  </pc:docChgLst>
  <pc:docChgLst>
    <pc:chgData clId="Web-{67664533-45B8-6167-734E-11765C2FEF1E}"/>
    <pc:docChg chg="modSld">
      <pc:chgData name="" userId="" providerId="" clId="Web-{67664533-45B8-6167-734E-11765C2FEF1E}" dt="2024-10-20T11:30:32.210" v="4" actId="1076"/>
      <pc:docMkLst>
        <pc:docMk/>
      </pc:docMkLst>
      <pc:sldChg chg="addSp modSp">
        <pc:chgData name="" userId="" providerId="" clId="Web-{67664533-45B8-6167-734E-11765C2FEF1E}" dt="2024-10-20T11:30:32.210" v="4" actId="1076"/>
        <pc:sldMkLst>
          <pc:docMk/>
          <pc:sldMk cId="1522173946" sldId="282"/>
        </pc:sldMkLst>
        <pc:spChg chg="add mod">
          <ac:chgData name="" userId="" providerId="" clId="Web-{67664533-45B8-6167-734E-11765C2FEF1E}" dt="2024-10-20T11:30:32.210" v="4" actId="1076"/>
          <ac:spMkLst>
            <pc:docMk/>
            <pc:sldMk cId="1522173946" sldId="282"/>
            <ac:spMk id="3" creationId="{8952A4B6-220B-BCF6-3F4F-A9612C896EA2}"/>
          </ac:spMkLst>
        </pc:spChg>
      </pc:sldChg>
    </pc:docChg>
  </pc:docChgLst>
  <pc:docChgLst>
    <pc:chgData name="Sk. Salwa Tasnim Silma" userId="S::salwa.silma_sajida.org#ext#@britishasiantrustorg.onmicrosoft.com::e324c9d9-074c-404d-bac4-ec48c344e854" providerId="AD" clId="Web-{F3E5AA3F-CF4D-8284-4DB8-2F322AF2F9FA}"/>
    <pc:docChg chg="modSld">
      <pc:chgData name="Sk. Salwa Tasnim Silma" userId="S::salwa.silma_sajida.org#ext#@britishasiantrustorg.onmicrosoft.com::e324c9d9-074c-404d-bac4-ec48c344e854" providerId="AD" clId="Web-{F3E5AA3F-CF4D-8284-4DB8-2F322AF2F9FA}" dt="2024-10-21T04:31:48.359" v="2" actId="20577"/>
      <pc:docMkLst>
        <pc:docMk/>
      </pc:docMkLst>
      <pc:sldChg chg="modSp">
        <pc:chgData name="Sk. Salwa Tasnim Silma" userId="S::salwa.silma_sajida.org#ext#@britishasiantrustorg.onmicrosoft.com::e324c9d9-074c-404d-bac4-ec48c344e854" providerId="AD" clId="Web-{F3E5AA3F-CF4D-8284-4DB8-2F322AF2F9FA}" dt="2024-10-21T04:31:48.359" v="2" actId="20577"/>
        <pc:sldMkLst>
          <pc:docMk/>
          <pc:sldMk cId="1700288793" sldId="273"/>
        </pc:sldMkLst>
        <pc:spChg chg="mod">
          <ac:chgData name="Sk. Salwa Tasnim Silma" userId="S::salwa.silma_sajida.org#ext#@britishasiantrustorg.onmicrosoft.com::e324c9d9-074c-404d-bac4-ec48c344e854" providerId="AD" clId="Web-{F3E5AA3F-CF4D-8284-4DB8-2F322AF2F9FA}" dt="2024-10-21T04:31:48.359" v="2" actId="20577"/>
          <ac:spMkLst>
            <pc:docMk/>
            <pc:sldMk cId="1700288793" sldId="273"/>
            <ac:spMk id="5" creationId="{38CCFFB6-8F24-460E-A5AA-A0842C3CB6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ab8e2070f6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2ab8e2070f6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abe2a6a22e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abe2a6a22e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0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C9CF78B2-593D-DA46-5FB7-64AFC1B51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>
            <a:extLst>
              <a:ext uri="{FF2B5EF4-FFF2-40B4-BE49-F238E27FC236}">
                <a16:creationId xmlns:a16="http://schemas.microsoft.com/office/drawing/2014/main" id="{D9F4295F-B318-A24A-0456-76FBBEB06D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>
            <a:extLst>
              <a:ext uri="{FF2B5EF4-FFF2-40B4-BE49-F238E27FC236}">
                <a16:creationId xmlns:a16="http://schemas.microsoft.com/office/drawing/2014/main" id="{909B6D53-5B58-B2F7-823B-80047026EA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6836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64045BF5-AC3E-96A9-5252-B70F6BBF2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>
            <a:extLst>
              <a:ext uri="{FF2B5EF4-FFF2-40B4-BE49-F238E27FC236}">
                <a16:creationId xmlns:a16="http://schemas.microsoft.com/office/drawing/2014/main" id="{B65A7974-D5A7-36B5-414F-0AF2E99BD6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>
            <a:extLst>
              <a:ext uri="{FF2B5EF4-FFF2-40B4-BE49-F238E27FC236}">
                <a16:creationId xmlns:a16="http://schemas.microsoft.com/office/drawing/2014/main" id="{26C82301-BE7A-8379-9C4F-5793961F18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1210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10700147" y="2934892"/>
            <a:ext cx="8717757" cy="394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2699146" y="-894158"/>
            <a:ext cx="8717757" cy="1160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5880497" y="-1884758"/>
            <a:ext cx="6527007" cy="157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791909-1FBB-1725-707F-ADD99366B2F1}"/>
              </a:ext>
            </a:extLst>
          </p:cNvPr>
          <p:cNvSpPr/>
          <p:nvPr/>
        </p:nvSpPr>
        <p:spPr>
          <a:xfrm>
            <a:off x="9578779" y="3834"/>
            <a:ext cx="8716033" cy="10283166"/>
          </a:xfrm>
          <a:prstGeom prst="rect">
            <a:avLst/>
          </a:prstGeom>
          <a:solidFill>
            <a:srgbClr val="206C6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F546840E-53CE-A79F-6A6F-0CEDEE541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68250"/>
            <a:ext cx="9578779" cy="2378001"/>
          </a:xfrm>
          <a:prstGeom prst="rect">
            <a:avLst/>
          </a:prstGeom>
        </p:spPr>
      </p:pic>
      <p:sp>
        <p:nvSpPr>
          <p:cNvPr id="9" name="Google Shape;85;p1">
            <a:extLst>
              <a:ext uri="{FF2B5EF4-FFF2-40B4-BE49-F238E27FC236}">
                <a16:creationId xmlns:a16="http://schemas.microsoft.com/office/drawing/2014/main" id="{7BFAE16B-4D77-A72F-F550-747B05EA017D}"/>
              </a:ext>
            </a:extLst>
          </p:cNvPr>
          <p:cNvSpPr txBox="1"/>
          <p:nvPr/>
        </p:nvSpPr>
        <p:spPr>
          <a:xfrm>
            <a:off x="9571967" y="3362661"/>
            <a:ext cx="8716033" cy="3502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n-US" sz="7200" b="0" i="0" u="none" strike="noStrike" cap="none" dirty="0">
                <a:solidFill>
                  <a:schemeClr val="bg1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 Company</a:t>
            </a:r>
            <a:r>
              <a:rPr lang="en-US" sz="7200" b="0" i="0" u="none" strike="noStrike" cap="none" dirty="0">
                <a:solidFill>
                  <a:schemeClr val="tx1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 </a:t>
            </a:r>
            <a:r>
              <a:rPr lang="en-US" sz="8000" b="0" i="0" u="none" strike="noStrike" cap="none" dirty="0">
                <a:solidFill>
                  <a:schemeClr val="bg1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Name</a:t>
            </a:r>
          </a:p>
          <a:p>
            <a:pPr>
              <a:buClr>
                <a:schemeClr val="dk1"/>
              </a:buClr>
              <a:buSzPts val="6600"/>
            </a:pPr>
            <a:endParaRPr lang="en-US" sz="4000" b="0" i="0" u="none" strike="noStrike" cap="none" dirty="0">
              <a:solidFill>
                <a:schemeClr val="bg1"/>
              </a:solidFill>
              <a:latin typeface="Jost Medium"/>
              <a:ea typeface="Jost Medium" pitchFamily="2" charset="0"/>
              <a:cs typeface="Tahoma"/>
              <a:sym typeface="Arial"/>
            </a:endParaRPr>
          </a:p>
          <a:p>
            <a:pPr>
              <a:buClr>
                <a:schemeClr val="dk1"/>
              </a:buClr>
              <a:buSzPts val="6600"/>
            </a:pPr>
            <a:r>
              <a:rPr lang="en-US" sz="4000" b="0" i="0" u="none" strike="noStrike" cap="none" dirty="0">
                <a:solidFill>
                  <a:schemeClr val="bg1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  Title of Project</a:t>
            </a:r>
            <a:endParaRPr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8DA93F-1403-500F-195A-AEA06B4D7017}"/>
              </a:ext>
            </a:extLst>
          </p:cNvPr>
          <p:cNvSpPr txBox="1"/>
          <p:nvPr/>
        </p:nvSpPr>
        <p:spPr>
          <a:xfrm>
            <a:off x="2691961" y="6122958"/>
            <a:ext cx="376783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Jost Medium"/>
              </a:rPr>
              <a:t>Theme: Agriculture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52A4B6-220B-BCF6-3F4F-A9612C896EA2}"/>
              </a:ext>
            </a:extLst>
          </p:cNvPr>
          <p:cNvSpPr txBox="1"/>
          <p:nvPr/>
        </p:nvSpPr>
        <p:spPr>
          <a:xfrm>
            <a:off x="2943384" y="7114994"/>
            <a:ext cx="330993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latin typeface="Jost Medium"/>
              </a:rPr>
              <a:t>Venture Building</a:t>
            </a:r>
          </a:p>
        </p:txBody>
      </p:sp>
    </p:spTree>
    <p:extLst>
      <p:ext uri="{BB962C8B-B14F-4D97-AF65-F5344CB8AC3E}">
        <p14:creationId xmlns:p14="http://schemas.microsoft.com/office/powerpoint/2010/main" val="1522173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/>
        </p:nvSpPr>
        <p:spPr>
          <a:xfrm>
            <a:off x="1905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CURRENT AND PROPOSED IMPACT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42" name="Google Shape;142;p10"/>
          <p:cNvSpPr txBox="1"/>
          <p:nvPr/>
        </p:nvSpPr>
        <p:spPr>
          <a:xfrm>
            <a:off x="671208" y="1568427"/>
            <a:ext cx="16865700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40" rIns="91440" bIns="9144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Clr>
                <a:schemeClr val="dk1"/>
              </a:buClr>
              <a:buNone/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Outline achieved impact till date (financial /environmental / social / agricultural)</a:t>
            </a:r>
          </a:p>
          <a:p>
            <a:r>
              <a:rPr lang="en-US" dirty="0"/>
              <a:t>Explain outcomes / projected impact / KPIs to be measured in this project for the proposed idea.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12A41480-4A1D-2048-1FD0-226B82D08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/>
          <p:nvPr/>
        </p:nvSpPr>
        <p:spPr>
          <a:xfrm>
            <a:off x="-17859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i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Concluding Slide and Remarks</a:t>
            </a:r>
            <a:endParaRPr sz="6600" i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F052C3A2-AAD2-8340-4A5F-8F88843BB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ab8e2070f6_1_12"/>
          <p:cNvSpPr txBox="1"/>
          <p:nvPr/>
        </p:nvSpPr>
        <p:spPr>
          <a:xfrm>
            <a:off x="7149019" y="4529638"/>
            <a:ext cx="3956528" cy="1231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i="1">
                <a:solidFill>
                  <a:srgbClr val="206C6C"/>
                </a:solidFill>
                <a:latin typeface="Jost Medium" pitchFamily="2" charset="0"/>
                <a:ea typeface="Jost Medium" pitchFamily="2" charset="0"/>
              </a:rPr>
              <a:t>Annexure</a:t>
            </a:r>
            <a:endParaRPr>
              <a:solidFill>
                <a:srgbClr val="206C6C"/>
              </a:solidFill>
              <a:latin typeface="Jost Medium" pitchFamily="2" charset="0"/>
              <a:ea typeface="Jost Medium" pitchFamily="2" charset="0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73746E09-32F6-00CA-566B-E61D51608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"/>
          <p:cNvSpPr txBox="1"/>
          <p:nvPr/>
        </p:nvSpPr>
        <p:spPr>
          <a:xfrm>
            <a:off x="1905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IP DEVELOPED / PARTNERSHIPS / MOUs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89" name="Google Shape;189;p15"/>
          <p:cNvSpPr txBox="1"/>
          <p:nvPr/>
        </p:nvSpPr>
        <p:spPr>
          <a:xfrm>
            <a:off x="709494" y="1500346"/>
            <a:ext cx="16995600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40" rIns="91440" bIns="9144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tx1"/>
                </a:solidFill>
                <a:highlight>
                  <a:srgbClr val="FFFF00"/>
                </a:highlight>
                <a:latin typeface="Jost Medium"/>
              </a:rPr>
              <a:t>Mention any IP developed and/or any partnerships / MOUs signed</a:t>
            </a:r>
            <a:endParaRPr dirty="0">
              <a:solidFill>
                <a:schemeClr val="tx1"/>
              </a:solidFill>
              <a:latin typeface="Jost Medium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ED6F0C57-EBBC-6B9B-7B06-02099BD8D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abe2a6a22e_4_0"/>
          <p:cNvSpPr txBox="1"/>
          <p:nvPr/>
        </p:nvSpPr>
        <p:spPr>
          <a:xfrm>
            <a:off x="679223" y="1501453"/>
            <a:ext cx="16358937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40" rIns="91440" bIns="9144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3200">
                <a:solidFill>
                  <a:schemeClr val="tx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Please provide  any other documents / videos / certifications / awards / publications / etc. that will strengthen your application (Or links to them).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EA64AE72-AF05-3C8F-A312-E77533ED4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0" y="153856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205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206C6C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ORGANISATION OVERVIEW</a:t>
            </a:r>
            <a:endParaRPr lang="en-US" sz="6600" b="1" dirty="0">
              <a:solidFill>
                <a:srgbClr val="206C6C"/>
              </a:solidFill>
              <a:latin typeface="Jost Medium"/>
              <a:ea typeface="Jost Medium" pitchFamily="2" charset="0"/>
              <a:cs typeface="Tahoma"/>
            </a:endParaRPr>
          </a:p>
        </p:txBody>
      </p:sp>
      <p:pic>
        <p:nvPicPr>
          <p:cNvPr id="2" name="Picture 1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D32BB995-CF1B-3E90-6F99-C2A874329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  <p:sp>
        <p:nvSpPr>
          <p:cNvPr id="4" name="Google Shape;101;p3">
            <a:extLst>
              <a:ext uri="{FF2B5EF4-FFF2-40B4-BE49-F238E27FC236}">
                <a16:creationId xmlns:a16="http://schemas.microsoft.com/office/drawing/2014/main" id="{6B5B2998-678B-FDA6-2422-8F45A3573120}"/>
              </a:ext>
            </a:extLst>
          </p:cNvPr>
          <p:cNvSpPr txBox="1"/>
          <p:nvPr/>
        </p:nvSpPr>
        <p:spPr>
          <a:xfrm>
            <a:off x="678418" y="1497987"/>
            <a:ext cx="163302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Name of </a:t>
            </a:r>
            <a:r>
              <a:rPr lang="en-US" sz="3200" dirty="0" err="1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organisation</a:t>
            </a: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, current legal status, year of establishment, title of project.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0" y="153857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834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TEAM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5" name="Google Shape;101;p3">
            <a:extLst>
              <a:ext uri="{FF2B5EF4-FFF2-40B4-BE49-F238E27FC236}">
                <a16:creationId xmlns:a16="http://schemas.microsoft.com/office/drawing/2014/main" id="{38CCFFB6-8F24-460E-A5AA-A0842C3CB608}"/>
              </a:ext>
            </a:extLst>
          </p:cNvPr>
          <p:cNvSpPr txBox="1"/>
          <p:nvPr/>
        </p:nvSpPr>
        <p:spPr>
          <a:xfrm>
            <a:off x="642104" y="1502581"/>
            <a:ext cx="163302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Founding members’ and key leadership team members’ images, names, designations, and strengths, </a:t>
            </a:r>
            <a:r>
              <a:rPr lang="en-US" dirty="0" err="1"/>
              <a:t>organisation</a:t>
            </a:r>
            <a:r>
              <a:rPr lang="en-US" dirty="0"/>
              <a:t> organogram.</a:t>
            </a:r>
          </a:p>
        </p:txBody>
      </p:sp>
      <p:pic>
        <p:nvPicPr>
          <p:cNvPr id="4" name="Picture 3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0F329AC6-B294-8B8D-AB03-AF5AAD717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288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-17859" y="106701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PROBLEM STATEMENT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653842" y="1500999"/>
            <a:ext cx="172548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Clearly articulate the problem or need your proposed idea is trying to solve.</a:t>
            </a:r>
            <a:br>
              <a:rPr lang="en-US" dirty="0"/>
            </a:br>
            <a:r>
              <a:rPr lang="en-US" dirty="0"/>
              <a:t>Use data and examples to support the existence and significance of the problem.</a:t>
            </a: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34C85F4C-7ABA-0CF1-5EC2-BC246D0F6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SOLUTION AND INNOVATION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669033" y="1507224"/>
            <a:ext cx="1717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Explain how your solution solves the identified problem.</a:t>
            </a:r>
            <a:endParaRPr dirty="0"/>
          </a:p>
          <a:p>
            <a:r>
              <a:rPr lang="en-US" dirty="0"/>
              <a:t>Please describe the current stage of development of your venture and the next steps to follow.</a:t>
            </a:r>
          </a:p>
          <a:p>
            <a:r>
              <a:rPr lang="en-US" dirty="0"/>
              <a:t>Explain the innovation in the idea in detail.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60174C0B-9B1E-1E35-8997-63C8CF91E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/>
        </p:nvSpPr>
        <p:spPr>
          <a:xfrm>
            <a:off x="-17859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205"/>
            <a:r>
              <a:rPr lang="en-US" sz="6600" b="1" dirty="0">
                <a:solidFill>
                  <a:srgbClr val="206C6C"/>
                </a:solidFill>
                <a:latin typeface="Jost Medium"/>
                <a:cs typeface="Tahoma"/>
              </a:rPr>
              <a:t>OPERATION MODEL &amp; TARGET MARKET</a:t>
            </a:r>
            <a:endParaRPr lang="en-US" dirty="0"/>
          </a:p>
        </p:txBody>
      </p:sp>
      <p:sp>
        <p:nvSpPr>
          <p:cNvPr id="121" name="Google Shape;121;p6"/>
          <p:cNvSpPr txBox="1"/>
          <p:nvPr/>
        </p:nvSpPr>
        <p:spPr>
          <a:xfrm>
            <a:off x="685433" y="1509413"/>
            <a:ext cx="169671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Explain the value-chain and the business model for your idea.</a:t>
            </a:r>
            <a:endParaRPr dirty="0"/>
          </a:p>
          <a:p>
            <a:r>
              <a:rPr lang="en-US" dirty="0"/>
              <a:t>Who are your beneficiaries / buyers / clients / customers? </a:t>
            </a:r>
          </a:p>
          <a:p>
            <a:r>
              <a:rPr lang="en-US" dirty="0"/>
              <a:t>What will be the pricing model? </a:t>
            </a:r>
          </a:p>
          <a:p>
            <a:r>
              <a:rPr lang="en-US" dirty="0"/>
              <a:t>Specify your planned implementation locations. </a:t>
            </a:r>
          </a:p>
          <a:p>
            <a:r>
              <a:rPr lang="en-US" dirty="0"/>
              <a:t>Suggest the number of farming communities or farmers that the project intends to reach or cover under the said intervention and how.</a:t>
            </a: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68916542-1313-9893-E784-B118CA755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MARKET ANALYSIS &amp; GTM</a:t>
            </a:r>
          </a:p>
        </p:txBody>
      </p:sp>
      <p:sp>
        <p:nvSpPr>
          <p:cNvPr id="128" name="Google Shape;128;p7"/>
          <p:cNvSpPr txBox="1"/>
          <p:nvPr/>
        </p:nvSpPr>
        <p:spPr>
          <a:xfrm>
            <a:off x="684716" y="1498025"/>
            <a:ext cx="17068800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Define your target market and Go-To-Market strategy. What activities and approach will you be undertaking to implement your solution to the market problem?</a:t>
            </a:r>
          </a:p>
          <a:p>
            <a:endParaRPr dirty="0"/>
          </a:p>
          <a:p>
            <a:r>
              <a:rPr lang="en-US" dirty="0"/>
              <a:t>Total Addressable Market (TAM):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Define the overall market size and potential for your product or service.</a:t>
            </a:r>
            <a:endParaRPr dirty="0"/>
          </a:p>
          <a:p>
            <a:br>
              <a:rPr lang="en-US" dirty="0"/>
            </a:br>
            <a:r>
              <a:rPr lang="en-US" dirty="0"/>
              <a:t>Competitor Landscape: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Identify key competitors in your industry who are working on similar ideas.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Provide a brief overview of their products/services, market share, strengths and weaknesses.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4364A59F-3CE4-223F-3F31-BE66240CB8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>
          <a:extLst>
            <a:ext uri="{FF2B5EF4-FFF2-40B4-BE49-F238E27FC236}">
              <a16:creationId xmlns:a16="http://schemas.microsoft.com/office/drawing/2014/main" id="{EC9881F7-B5EA-B491-AB7A-47F598647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>
            <a:extLst>
              <a:ext uri="{FF2B5EF4-FFF2-40B4-BE49-F238E27FC236}">
                <a16:creationId xmlns:a16="http://schemas.microsoft.com/office/drawing/2014/main" id="{A7E65E8D-1A3C-6125-0450-25598F7369A2}"/>
              </a:ext>
            </a:extLst>
          </p:cNvPr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205"/>
            <a:r>
              <a:rPr lang="en-US" sz="6600" b="1" dirty="0">
                <a:solidFill>
                  <a:srgbClr val="206C6C"/>
                </a:solidFill>
                <a:latin typeface="Jost Medium"/>
                <a:ea typeface="Jost Medium" pitchFamily="2" charset="0"/>
                <a:cs typeface="Tahoma"/>
              </a:rPr>
              <a:t>SUPPORT REQUIREMENT</a:t>
            </a:r>
            <a:endParaRPr lang="en-US" dirty="0"/>
          </a:p>
        </p:txBody>
      </p:sp>
      <p:sp>
        <p:nvSpPr>
          <p:cNvPr id="128" name="Google Shape;128;p7">
            <a:extLst>
              <a:ext uri="{FF2B5EF4-FFF2-40B4-BE49-F238E27FC236}">
                <a16:creationId xmlns:a16="http://schemas.microsoft.com/office/drawing/2014/main" id="{4B699A2F-915F-87CF-AEDB-7DE21DCD1FB6}"/>
              </a:ext>
            </a:extLst>
          </p:cNvPr>
          <p:cNvSpPr txBox="1"/>
          <p:nvPr/>
        </p:nvSpPr>
        <p:spPr>
          <a:xfrm>
            <a:off x="669968" y="1498025"/>
            <a:ext cx="16903902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Outline your </a:t>
            </a:r>
            <a:r>
              <a:rPr lang="en-US" dirty="0" err="1"/>
              <a:t>organisation's</a:t>
            </a:r>
            <a:r>
              <a:rPr lang="en-US" dirty="0"/>
              <a:t> key challenges and the mentorship or advisory services from CIF that would enhance your proposed business idea and its impact.</a:t>
            </a:r>
          </a:p>
          <a:p>
            <a:r>
              <a:rPr lang="en-US" dirty="0"/>
              <a:t>In which area of your business would CIF's support be most beneficial?</a:t>
            </a:r>
          </a:p>
          <a:p>
            <a:r>
              <a:rPr lang="en-US" dirty="0"/>
              <a:t>Suggest preferred sectors from which experts or mentors could provide the required mentorship for your proposed idea and how.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447F8673-A2C7-F0FF-585D-FC04B11A8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5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>
          <a:extLst>
            <a:ext uri="{FF2B5EF4-FFF2-40B4-BE49-F238E27FC236}">
              <a16:creationId xmlns:a16="http://schemas.microsoft.com/office/drawing/2014/main" id="{38D334ED-889A-55D2-653A-7A88CC07D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>
            <a:extLst>
              <a:ext uri="{FF2B5EF4-FFF2-40B4-BE49-F238E27FC236}">
                <a16:creationId xmlns:a16="http://schemas.microsoft.com/office/drawing/2014/main" id="{C3E844C6-0B99-67FC-E2A5-2A91D2E3642A}"/>
              </a:ext>
            </a:extLst>
          </p:cNvPr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 dirty="0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FUNDING</a:t>
            </a:r>
          </a:p>
        </p:txBody>
      </p:sp>
      <p:sp>
        <p:nvSpPr>
          <p:cNvPr id="128" name="Google Shape;128;p7">
            <a:extLst>
              <a:ext uri="{FF2B5EF4-FFF2-40B4-BE49-F238E27FC236}">
                <a16:creationId xmlns:a16="http://schemas.microsoft.com/office/drawing/2014/main" id="{2E291C0D-2682-3B4E-5B60-B32FCBCBE479}"/>
              </a:ext>
            </a:extLst>
          </p:cNvPr>
          <p:cNvSpPr txBox="1"/>
          <p:nvPr/>
        </p:nvSpPr>
        <p:spPr>
          <a:xfrm>
            <a:off x="684716" y="1498025"/>
            <a:ext cx="16903902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40" rIns="91440" bIns="9144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Mention if any funding has been secured from other sources, and if the funding is confirmed or committed.</a:t>
            </a:r>
            <a:endParaRPr dirty="0">
              <a:solidFill>
                <a:schemeClr val="dk1"/>
              </a:solidFill>
              <a:latin typeface="Jost Medium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630AC8D2-3F54-11EA-1B7B-48402C84A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288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3e0df5-975f-4786-a661-d3138f8dced0">
      <Terms xmlns="http://schemas.microsoft.com/office/infopath/2007/PartnerControls"/>
    </lcf76f155ced4ddcb4097134ff3c332f>
    <TaxCatchAll xmlns="bc05c103-3139-48a7-bd22-1fc122b8c298" xsi:nil="true"/>
    <_Flow_SignoffStatus xmlns="273e0df5-975f-4786-a661-d3138f8dced0" xsi:nil="true"/>
    <TaxKeywordTaxHTField xmlns="bc05c103-3139-48a7-bd22-1fc122b8c298">
      <Terms xmlns="http://schemas.microsoft.com/office/infopath/2007/PartnerControls"/>
    </TaxKeywordTaxHTFiel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BB8380854AB4F93FAAD077C16F90D" ma:contentTypeVersion="21" ma:contentTypeDescription="Create a new document." ma:contentTypeScope="" ma:versionID="8dfb8c283af5fb56d387ffd40c68d687">
  <xsd:schema xmlns:xsd="http://www.w3.org/2001/XMLSchema" xmlns:xs="http://www.w3.org/2001/XMLSchema" xmlns:p="http://schemas.microsoft.com/office/2006/metadata/properties" xmlns:ns2="273e0df5-975f-4786-a661-d3138f8dced0" xmlns:ns3="bc05c103-3139-48a7-bd22-1fc122b8c298" targetNamespace="http://schemas.microsoft.com/office/2006/metadata/properties" ma:root="true" ma:fieldsID="910ed7c5e244020b61c58b08fd30aca7" ns2:_="" ns3:_="">
    <xsd:import namespace="273e0df5-975f-4786-a661-d3138f8dced0"/>
    <xsd:import namespace="bc05c103-3139-48a7-bd22-1fc122b8c2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TaxKeywordTaxHTField" minOccurs="0"/>
                <xsd:element ref="ns3:TaxCatchAll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e0df5-975f-4786-a661-d3138f8dc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3627b62e-1030-4fbb-9f12-b15a3eee2b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05c103-3139-48a7-bd22-1fc122b8c29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5" nillable="true" ma:taxonomy="true" ma:internalName="TaxKeywordTaxHTField" ma:taxonomyFieldName="TaxKeyword" ma:displayName="Enterprise Keywords" ma:fieldId="{23f27201-bee3-471e-b2e7-b64fd8b7ca38}" ma:taxonomyMulti="true" ma:sspId="3627b62e-1030-4fbb-9f12-b15a3eee2ba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6" nillable="true" ma:displayName="Taxonomy Catch All Column" ma:hidden="true" ma:list="{23e914fd-b166-4c43-8772-e5dc85fb5f85}" ma:internalName="TaxCatchAll" ma:showField="CatchAllData" ma:web="bc05c103-3139-48a7-bd22-1fc122b8c2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9003DB-3E8F-415C-8CDA-63180D09EB40}">
  <ds:schemaRefs>
    <ds:schemaRef ds:uri="http://schemas.microsoft.com/office/2006/metadata/properties"/>
    <ds:schemaRef ds:uri="http://schemas.microsoft.com/office/infopath/2007/PartnerControls"/>
    <ds:schemaRef ds:uri="ad8b27df-c8bf-4e18-a535-64506d3c7dce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c7be0f70-e90d-4e1b-a2de-64ff5dc7ebe4"/>
    <ds:schemaRef ds:uri="http://www.w3.org/XML/1998/namespace"/>
    <ds:schemaRef ds:uri="http://purl.org/dc/terms/"/>
    <ds:schemaRef ds:uri="273e0df5-975f-4786-a661-d3138f8dced0"/>
    <ds:schemaRef ds:uri="bc05c103-3139-48a7-bd22-1fc122b8c298"/>
  </ds:schemaRefs>
</ds:datastoreItem>
</file>

<file path=customXml/itemProps2.xml><?xml version="1.0" encoding="utf-8"?>
<ds:datastoreItem xmlns:ds="http://schemas.openxmlformats.org/officeDocument/2006/customXml" ds:itemID="{B99055D6-2F7A-41AF-9A1B-6C21CE412A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3e0df5-975f-4786-a661-d3138f8dced0"/>
    <ds:schemaRef ds:uri="bc05c103-3139-48a7-bd22-1fc122b8c2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2447B5-82F1-4F90-96E6-757635A5B8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c8c773e-d668-46cc-8c1a-574ae1e61fa0}" enabled="1" method="Standard" siteId="{3464d8f5-fbf5-4010-bda6-1c83e2b324f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432</Words>
  <Application>Microsoft Office PowerPoint</Application>
  <PresentationFormat>Custom</PresentationFormat>
  <Paragraphs>43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Saddam Khan Sumit(S09747), Impact Partners</dc:creator>
  <cp:lastModifiedBy>Sarah Iqbal</cp:lastModifiedBy>
  <cp:revision>265</cp:revision>
  <dcterms:created xsi:type="dcterms:W3CDTF">2006-08-16T00:00:00Z</dcterms:created>
  <dcterms:modified xsi:type="dcterms:W3CDTF">2024-10-21T08:03:54Z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0x010100B4CBB8380854AB4F93FAAD077C16F90D</vt:lpwstr>
  </property>
  <property fmtid="{D5CDD505-2E9C-101B-9397-08002B2CF9AE}" pid="3" name="MediaServiceImageTags">
    <vt:lpwstr/>
  </property>
  <property fmtid="{D5CDD505-2E9C-101B-9397-08002B2CF9AE}" pid="4" name="TaxKeyword">
    <vt:lpwstr/>
  </property>
</Properties>
</file>